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a good student Primary School pupil using generative AI efficiently and ethically to learn for the drops of tomorrow</a:t>
            </a:r>
          </a:p>
        </p:txBody>
      </p:sp>
      <p:sp>
        <p:nvSpPr>
          <p:cNvPr id="3" name="Content Placeholder 2"/>
          <p:cNvSpPr>
            <a:spLocks noGrp="1"/>
          </p:cNvSpPr>
          <p:nvPr>
            <p:ph idx="1"/>
          </p:nvPr>
        </p:nvSpPr>
        <p:spPr/>
        <p:txBody>
          <a:bodyPr/>
          <a:lstStyle/>
          <a:p>
            <a:r>
              <a:t>This story is created by: </a:t>
            </a:r>
          </a:p>
          <a:p>
            <a:pPr lvl="1"/>
            <a:r>
              <a:t>John</a:t>
            </a:r>
          </a:p>
          <a:p>
            <a:pPr lvl="1"/>
            <a:r>
              <a:t>Mary</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starts their day by using generative AI to help plan a healthy breakfast and organize their school day. They also use AI to engage with teachers and classmates, study efficiently, and assist</a:t>
            </a:r>
          </a:p>
        </p:txBody>
      </p:sp>
      <p:sp>
        <p:nvSpPr>
          <p:cNvPr id="6" name="TextBox 5"/>
          <p:cNvSpPr txBox="1"/>
          <p:nvPr/>
        </p:nvSpPr>
        <p:spPr>
          <a:xfrm>
            <a:off x="5400000" y="1620000"/>
            <a:ext cx="6840000" cy="1800000"/>
          </a:xfrm>
          <a:prstGeom prst="rect">
            <a:avLst/>
          </a:prstGeom>
          <a:noFill/>
        </p:spPr>
        <p:txBody>
          <a:bodyPr wrap="square">
            <a:spAutoFit/>
          </a:bodyPr>
          <a:lstStyle/>
          <a:p>
            <a:r>
              <a:t>their family with leisure activities. The superhero is eager to use AI to enhance their learning experience and is interested in integrating AI into various aspects of their daily routine to optimize productivity and efficiency.</a:t>
            </a:r>
          </a:p>
        </p:txBody>
      </p:sp>
      <p:sp>
        <p:nvSpPr>
          <p:cNvPr id="7" name="TextBox 6"/>
          <p:cNvSpPr txBox="1"/>
          <p:nvPr/>
        </p:nvSpPr>
        <p:spPr>
          <a:xfrm>
            <a:off x="5400000" y="3600000"/>
            <a:ext cx="6840000" cy="1800000"/>
          </a:xfrm>
          <a:prstGeom prst="rect">
            <a:avLst/>
          </a:prstGeom>
          <a:noFill/>
        </p:spPr>
        <p:txBody>
          <a:bodyPr wrap="square">
            <a:spAutoFit/>
          </a:bodyPr>
          <a:lstStyle/>
          <a:p>
            <a:r>
              <a:t>Imagine a unique superhero whose power is derived from generative AI. This superhero uses his abilities to create healthy breakfast plans, devise efficient routes to school, and establish engaging interactions with teachers and students. Additionally, the superhero uses generative AI in solving homework problems and advising family on how to spend leisure time. Given these abilities, this superhero influences positive change in his community. Trade mark attire is blue and gold outfit with a silver 'A' emblem signifying AI on the chest. His black cape is covered with tiny pixelated patterns symbolising data.</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first presentation, the superhero starts the day early with generative AI, has a healthy breakfast, plans for school, engages with teachers and classmates, and helps family with leisure activities. In the second presentation, the superhero continues using generative AI for breakfast and school plans, studies, interacts</a:t>
            </a:r>
          </a:p>
        </p:txBody>
      </p:sp>
      <p:sp>
        <p:nvSpPr>
          <p:cNvPr id="6" name="TextBox 5"/>
          <p:cNvSpPr txBox="1"/>
          <p:nvPr/>
        </p:nvSpPr>
        <p:spPr>
          <a:xfrm>
            <a:off x="5400000" y="1620000"/>
            <a:ext cx="6840000" cy="1800000"/>
          </a:xfrm>
          <a:prstGeom prst="rect">
            <a:avLst/>
          </a:prstGeom>
          <a:noFill/>
        </p:spPr>
        <p:txBody>
          <a:bodyPr wrap="square">
            <a:spAutoFit/>
          </a:bodyPr>
          <a:lstStyle/>
          <a:p>
            <a:r>
              <a:t>with others, and organizes family leisure. In the third presentation, the superhero explores using AI for learning history, incorporating human input in reinforcement learning with AI. In the fourth presentation, the superhero extends the use of generative AI to school work, homework, and advising family on leisure activities.</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an image of a superhero character, wearing no identifiable superhero costume but rather casual clothing, sitting at a computer. The superhero is using a machine learning algorithm on their computer, which is represented graphically by a glowing, intangible brain symbol hovering above the screen. The software is showcasing various historical events. Simultaneously, the superhero is interacting with a reinforcement learning model within an abstract representation of a loop, symbolizing their role as a human-in-the-loop reinforcement learning.</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